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Slab-bold.fntdata"/><Relationship Id="rId17" Type="http://schemas.openxmlformats.org/officeDocument/2006/relationships/slide" Target="slides/slide13.xml"/><Relationship Id="rId39" Type="http://schemas.openxmlformats.org/officeDocument/2006/relationships/font" Target="fonts/Roboto-italic.fntdata"/><Relationship Id="rId16" Type="http://schemas.openxmlformats.org/officeDocument/2006/relationships/slide" Target="slides/slide12.xml"/><Relationship Id="rId38" Type="http://schemas.openxmlformats.org/officeDocument/2006/relationships/font" Target="fonts/Robo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4a3523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4a3523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4a3523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4a3523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64a3523c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64a3523c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4a3523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4a3523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4a3523c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64a3523c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4a3523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4a3523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4a3523c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4a3523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64a3523c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64a3523c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4a3523c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4a3523c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4a3523c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4a3523c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648c28021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648c28021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4a3523c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4a3523c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https://gist.github.com/fjtrujy/8ac8da7dc1e2d4deabce8963d103a0d0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4a3523c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4a3523c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https://gist.github.com/fjtrujy/8c791346f406efe5ea19b3114cdf3492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4a3523c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4a3523c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https://gist.github.com/fjtrujy/8c791346f406efe5ea19b3114cdf3492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64a3523c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64a3523c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4a3523c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4a3523c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64a3523c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64a3523c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4a3523c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4a3523c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64a3523c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64a3523c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4a3523c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4a3523c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64a3523c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64a3523c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a607935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a607935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ab44959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ab44959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48c28021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48c28021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4a3523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4a352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4a3523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4a3523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4a3523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4a3523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4a3523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4a3523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64a3523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64a3523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24.png"/><Relationship Id="rId5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fjtrujy" TargetMode="External"/><Relationship Id="rId4" Type="http://schemas.openxmlformats.org/officeDocument/2006/relationships/hyperlink" Target="https://twitter.com/fjtrujy" TargetMode="External"/><Relationship Id="rId5" Type="http://schemas.openxmlformats.org/officeDocument/2006/relationships/hyperlink" Target="https://medium.com/@fjtrujy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Speed Up your iOS Development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Modules’s Paradigm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288" y="1365450"/>
            <a:ext cx="1936401" cy="34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8163" y="1365436"/>
            <a:ext cx="1936401" cy="344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300" y="1365424"/>
            <a:ext cx="1936401" cy="344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88" y="1238438"/>
            <a:ext cx="4154318" cy="36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5524025" y="2742675"/>
            <a:ext cx="263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UITableViews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13" y="1386325"/>
            <a:ext cx="1936401" cy="34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3328150" y="1314575"/>
            <a:ext cx="52374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Sections: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new post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 from your friends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13" y="1386325"/>
            <a:ext cx="1936401" cy="34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3328150" y="1314575"/>
            <a:ext cx="52374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Sections: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 from your friends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13" y="1386325"/>
            <a:ext cx="1936401" cy="34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3328150" y="1314575"/>
            <a:ext cx="52374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Sections: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 your Story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Stories from your friends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Recent Updates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387900" y="1408475"/>
            <a:ext cx="83682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SECTION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MODULE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Module: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Is just a Powerful Section of a UITableView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Works as Isolated 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Is Reusable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Is Easy to extend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Is Scalable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267425" y="1479375"/>
            <a:ext cx="5433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Must see the apps as a collections of small components that could appear in any place.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If we want to reuse the “Module 1” in a different VC it should be as easiest as possible.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The VCs are composed by a list of Modules.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8" y="1333328"/>
            <a:ext cx="2810677" cy="36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50" y="2360225"/>
            <a:ext cx="5453900" cy="22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238" y="1554564"/>
            <a:ext cx="3989525" cy="5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484325"/>
            <a:ext cx="76009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SUMMARY</a:t>
            </a:r>
            <a:endParaRPr sz="3500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s" sz="2400"/>
              <a:t>Introduction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" sz="2400"/>
              <a:t>Most Used Patterns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" sz="2400"/>
              <a:t>How every single iOS App look internally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s" sz="2400"/>
              <a:t>Modules are wonderful!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s" sz="2400"/>
              <a:t>Tuning</a:t>
            </a:r>
            <a:r>
              <a:rPr lang="es" sz="2400"/>
              <a:t> up your Views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s" sz="2400"/>
              <a:t>Coding Time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s" sz="2400"/>
              <a:t>Q&amp;A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00" y="1277000"/>
            <a:ext cx="5980757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4" y="1410400"/>
            <a:ext cx="8259049" cy="35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Modules are Wonderful!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25" y="565800"/>
            <a:ext cx="2419350" cy="42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up your views!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50" y="2157375"/>
            <a:ext cx="1790200" cy="18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288" y="1329233"/>
            <a:ext cx="3468475" cy="16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950" y="3137223"/>
            <a:ext cx="4103150" cy="14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up your views!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199" y="2265276"/>
            <a:ext cx="5849600" cy="1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up your views!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88" y="1648200"/>
            <a:ext cx="8292024" cy="28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up your views!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Decorator is the key!</a:t>
            </a:r>
            <a:r>
              <a:rPr lang="es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Don’t confuse with the Decorator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It works as ViewModel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Contains a lot of logic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Takes advantage of the NSAttributedString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Tuning up your views!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are the view </a:t>
            </a:r>
            <a:r>
              <a:rPr lang="es"/>
              <a:t>responsibilities</a:t>
            </a:r>
            <a:r>
              <a:rPr lang="es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Mainly defines subviews positions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Works with Autolayout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Asks the decorator how to “decorate” the 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Coding Time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13" y="1144125"/>
            <a:ext cx="369457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Q&amp;A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96525"/>
            <a:ext cx="57150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me: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chemeClr val="hlink"/>
                </a:solidFill>
                <a:hlinkClick r:id="rId3"/>
              </a:rPr>
              <a:t>https://github.com/fjtrujy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chemeClr val="hlink"/>
                </a:solidFill>
                <a:hlinkClick r:id="rId4"/>
              </a:rPr>
              <a:t>https://twitter.com/fjtrujy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https://medium.com/@fjtrujy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100" y="2625675"/>
            <a:ext cx="1002500" cy="10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9600" y="1868000"/>
            <a:ext cx="911496" cy="7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4099" y="3664252"/>
            <a:ext cx="1002500" cy="10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100" y="2780650"/>
            <a:ext cx="2863800" cy="21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Pieces of Advices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Based in my </a:t>
            </a:r>
            <a:r>
              <a:rPr lang="es"/>
              <a:t>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Working alone/team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Development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Testability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Reusability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Stability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s" sz="3600"/>
              <a:t>Quality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/>
              <a:t>Most Used Patterns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MVC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MVP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MVVM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…..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3600"/>
              <a:t>The one that I use?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Most Used Patterns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*Decorator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**Service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Most Used Patterns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*Decorator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**Service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557725" y="1310750"/>
            <a:ext cx="48996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CMMVD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363" y="1365450"/>
            <a:ext cx="1936401" cy="34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38" y="1365436"/>
            <a:ext cx="1936401" cy="344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- </a:t>
            </a:r>
            <a:r>
              <a:rPr lang="es" sz="2400">
                <a:latin typeface="Roboto"/>
                <a:ea typeface="Roboto"/>
                <a:cs typeface="Roboto"/>
                <a:sym typeface="Roboto"/>
              </a:rPr>
              <a:t>How every single iOS App look internally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363" y="1355025"/>
            <a:ext cx="1936401" cy="34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7238" y="1355011"/>
            <a:ext cx="1936401" cy="344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